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2344400" cy="15435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7"/>
  </p:normalViewPr>
  <p:slideViewPr>
    <p:cSldViewPr snapToGrid="0">
      <p:cViewPr varScale="1">
        <p:scale>
          <a:sx n="45" d="100"/>
          <a:sy n="45" d="100"/>
        </p:scale>
        <p:origin x="31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5830" y="2526096"/>
            <a:ext cx="10492740" cy="5373758"/>
          </a:xfrm>
        </p:spPr>
        <p:txBody>
          <a:bodyPr anchor="b"/>
          <a:lstStyle>
            <a:lvl1pPr algn="ctr">
              <a:defRPr sz="8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8107087"/>
            <a:ext cx="9258300" cy="3726614"/>
          </a:xfrm>
        </p:spPr>
        <p:txBody>
          <a:bodyPr/>
          <a:lstStyle>
            <a:lvl1pPr marL="0" indent="0" algn="ctr">
              <a:buNone/>
              <a:defRPr sz="3240"/>
            </a:lvl1pPr>
            <a:lvl2pPr marL="617220" indent="0" algn="ctr">
              <a:buNone/>
              <a:defRPr sz="2700"/>
            </a:lvl2pPr>
            <a:lvl3pPr marL="1234440" indent="0" algn="ctr">
              <a:buNone/>
              <a:defRPr sz="2430"/>
            </a:lvl3pPr>
            <a:lvl4pPr marL="1851660" indent="0" algn="ctr">
              <a:buNone/>
              <a:defRPr sz="2160"/>
            </a:lvl4pPr>
            <a:lvl5pPr marL="2468880" indent="0" algn="ctr">
              <a:buNone/>
              <a:defRPr sz="2160"/>
            </a:lvl5pPr>
            <a:lvl6pPr marL="3086100" indent="0" algn="ctr">
              <a:buNone/>
              <a:defRPr sz="2160"/>
            </a:lvl6pPr>
            <a:lvl7pPr marL="3703320" indent="0" algn="ctr">
              <a:buNone/>
              <a:defRPr sz="2160"/>
            </a:lvl7pPr>
            <a:lvl8pPr marL="4320540" indent="0" algn="ctr">
              <a:buNone/>
              <a:defRPr sz="2160"/>
            </a:lvl8pPr>
            <a:lvl9pPr marL="4937760" indent="0" algn="ctr">
              <a:buNone/>
              <a:defRPr sz="21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3/7/25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862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3/7/25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46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3962" y="821785"/>
            <a:ext cx="2661761" cy="1308067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8678" y="821785"/>
            <a:ext cx="7830979" cy="1308067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3/7/25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092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3/7/25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401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249" y="3848101"/>
            <a:ext cx="10647045" cy="6420640"/>
          </a:xfrm>
        </p:spPr>
        <p:txBody>
          <a:bodyPr anchor="b"/>
          <a:lstStyle>
            <a:lvl1pPr>
              <a:defRPr sz="8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249" y="10329482"/>
            <a:ext cx="10647045" cy="3376463"/>
          </a:xfrm>
        </p:spPr>
        <p:txBody>
          <a:bodyPr/>
          <a:lstStyle>
            <a:lvl1pPr marL="0" indent="0">
              <a:buNone/>
              <a:defRPr sz="3240">
                <a:solidFill>
                  <a:schemeClr val="tx1">
                    <a:tint val="82000"/>
                  </a:schemeClr>
                </a:solidFill>
              </a:defRPr>
            </a:lvl1pPr>
            <a:lvl2pPr marL="61722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2pPr>
            <a:lvl3pPr marL="1234440" indent="0">
              <a:buNone/>
              <a:defRPr sz="2430">
                <a:solidFill>
                  <a:schemeClr val="tx1">
                    <a:tint val="82000"/>
                  </a:schemeClr>
                </a:solidFill>
              </a:defRPr>
            </a:lvl3pPr>
            <a:lvl4pPr marL="185166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4pPr>
            <a:lvl5pPr marL="246888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5pPr>
            <a:lvl6pPr marL="308610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6pPr>
            <a:lvl7pPr marL="370332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7pPr>
            <a:lvl8pPr marL="432054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8pPr>
            <a:lvl9pPr marL="493776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3/7/25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11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8678" y="4108924"/>
            <a:ext cx="5246370" cy="97935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9353" y="4108924"/>
            <a:ext cx="5246370" cy="97935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3/7/25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51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5" y="821788"/>
            <a:ext cx="10647045" cy="29834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0287" y="3783784"/>
            <a:ext cx="5222259" cy="1854374"/>
          </a:xfrm>
        </p:spPr>
        <p:txBody>
          <a:bodyPr anchor="b"/>
          <a:lstStyle>
            <a:lvl1pPr marL="0" indent="0">
              <a:buNone/>
              <a:defRPr sz="3240" b="1"/>
            </a:lvl1pPr>
            <a:lvl2pPr marL="617220" indent="0">
              <a:buNone/>
              <a:defRPr sz="2700" b="1"/>
            </a:lvl2pPr>
            <a:lvl3pPr marL="1234440" indent="0">
              <a:buNone/>
              <a:defRPr sz="2430" b="1"/>
            </a:lvl3pPr>
            <a:lvl4pPr marL="1851660" indent="0">
              <a:buNone/>
              <a:defRPr sz="2160" b="1"/>
            </a:lvl4pPr>
            <a:lvl5pPr marL="2468880" indent="0">
              <a:buNone/>
              <a:defRPr sz="2160" b="1"/>
            </a:lvl5pPr>
            <a:lvl6pPr marL="3086100" indent="0">
              <a:buNone/>
              <a:defRPr sz="2160" b="1"/>
            </a:lvl6pPr>
            <a:lvl7pPr marL="3703320" indent="0">
              <a:buNone/>
              <a:defRPr sz="2160" b="1"/>
            </a:lvl7pPr>
            <a:lvl8pPr marL="4320540" indent="0">
              <a:buNone/>
              <a:defRPr sz="2160" b="1"/>
            </a:lvl8pPr>
            <a:lvl9pPr marL="4937760" indent="0">
              <a:buNone/>
              <a:defRPr sz="21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0287" y="5638159"/>
            <a:ext cx="5222259" cy="8292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353" y="3783784"/>
            <a:ext cx="5247978" cy="1854374"/>
          </a:xfrm>
        </p:spPr>
        <p:txBody>
          <a:bodyPr anchor="b"/>
          <a:lstStyle>
            <a:lvl1pPr marL="0" indent="0">
              <a:buNone/>
              <a:defRPr sz="3240" b="1"/>
            </a:lvl1pPr>
            <a:lvl2pPr marL="617220" indent="0">
              <a:buNone/>
              <a:defRPr sz="2700" b="1"/>
            </a:lvl2pPr>
            <a:lvl3pPr marL="1234440" indent="0">
              <a:buNone/>
              <a:defRPr sz="2430" b="1"/>
            </a:lvl3pPr>
            <a:lvl4pPr marL="1851660" indent="0">
              <a:buNone/>
              <a:defRPr sz="2160" b="1"/>
            </a:lvl4pPr>
            <a:lvl5pPr marL="2468880" indent="0">
              <a:buNone/>
              <a:defRPr sz="2160" b="1"/>
            </a:lvl5pPr>
            <a:lvl6pPr marL="3086100" indent="0">
              <a:buNone/>
              <a:defRPr sz="2160" b="1"/>
            </a:lvl6pPr>
            <a:lvl7pPr marL="3703320" indent="0">
              <a:buNone/>
              <a:defRPr sz="2160" b="1"/>
            </a:lvl7pPr>
            <a:lvl8pPr marL="4320540" indent="0">
              <a:buNone/>
              <a:defRPr sz="2160" b="1"/>
            </a:lvl8pPr>
            <a:lvl9pPr marL="4937760" indent="0">
              <a:buNone/>
              <a:defRPr sz="21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353" y="5638159"/>
            <a:ext cx="5247978" cy="8292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3/7/25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59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3/7/25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32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3/7/25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23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1029018"/>
            <a:ext cx="3981390" cy="3601561"/>
          </a:xfrm>
        </p:spPr>
        <p:txBody>
          <a:bodyPr anchor="b"/>
          <a:lstStyle>
            <a:lvl1pPr>
              <a:defRPr sz="43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7978" y="2222395"/>
            <a:ext cx="6249353" cy="10969041"/>
          </a:xfrm>
        </p:spPr>
        <p:txBody>
          <a:bodyPr/>
          <a:lstStyle>
            <a:lvl1pPr>
              <a:defRPr sz="4320"/>
            </a:lvl1pPr>
            <a:lvl2pPr>
              <a:defRPr sz="3780"/>
            </a:lvl2pPr>
            <a:lvl3pPr>
              <a:defRPr sz="324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4630579"/>
            <a:ext cx="3981390" cy="8578720"/>
          </a:xfrm>
        </p:spPr>
        <p:txBody>
          <a:bodyPr/>
          <a:lstStyle>
            <a:lvl1pPr marL="0" indent="0">
              <a:buNone/>
              <a:defRPr sz="2160"/>
            </a:lvl1pPr>
            <a:lvl2pPr marL="617220" indent="0">
              <a:buNone/>
              <a:defRPr sz="1890"/>
            </a:lvl2pPr>
            <a:lvl3pPr marL="1234440" indent="0">
              <a:buNone/>
              <a:defRPr sz="1620"/>
            </a:lvl3pPr>
            <a:lvl4pPr marL="1851660" indent="0">
              <a:buNone/>
              <a:defRPr sz="1350"/>
            </a:lvl4pPr>
            <a:lvl5pPr marL="2468880" indent="0">
              <a:buNone/>
              <a:defRPr sz="1350"/>
            </a:lvl5pPr>
            <a:lvl6pPr marL="3086100" indent="0">
              <a:buNone/>
              <a:defRPr sz="1350"/>
            </a:lvl6pPr>
            <a:lvl7pPr marL="3703320" indent="0">
              <a:buNone/>
              <a:defRPr sz="1350"/>
            </a:lvl7pPr>
            <a:lvl8pPr marL="4320540" indent="0">
              <a:buNone/>
              <a:defRPr sz="1350"/>
            </a:lvl8pPr>
            <a:lvl9pPr marL="493776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3/7/25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77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1029018"/>
            <a:ext cx="3981390" cy="3601561"/>
          </a:xfrm>
        </p:spPr>
        <p:txBody>
          <a:bodyPr anchor="b"/>
          <a:lstStyle>
            <a:lvl1pPr>
              <a:defRPr sz="43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7978" y="2222395"/>
            <a:ext cx="6249353" cy="10969041"/>
          </a:xfrm>
        </p:spPr>
        <p:txBody>
          <a:bodyPr anchor="t"/>
          <a:lstStyle>
            <a:lvl1pPr marL="0" indent="0">
              <a:buNone/>
              <a:defRPr sz="4320"/>
            </a:lvl1pPr>
            <a:lvl2pPr marL="617220" indent="0">
              <a:buNone/>
              <a:defRPr sz="3780"/>
            </a:lvl2pPr>
            <a:lvl3pPr marL="1234440" indent="0">
              <a:buNone/>
              <a:defRPr sz="3240"/>
            </a:lvl3pPr>
            <a:lvl4pPr marL="1851660" indent="0">
              <a:buNone/>
              <a:defRPr sz="2700"/>
            </a:lvl4pPr>
            <a:lvl5pPr marL="2468880" indent="0">
              <a:buNone/>
              <a:defRPr sz="2700"/>
            </a:lvl5pPr>
            <a:lvl6pPr marL="3086100" indent="0">
              <a:buNone/>
              <a:defRPr sz="2700"/>
            </a:lvl6pPr>
            <a:lvl7pPr marL="3703320" indent="0">
              <a:buNone/>
              <a:defRPr sz="2700"/>
            </a:lvl7pPr>
            <a:lvl8pPr marL="4320540" indent="0">
              <a:buNone/>
              <a:defRPr sz="2700"/>
            </a:lvl8pPr>
            <a:lvl9pPr marL="4937760" indent="0">
              <a:buNone/>
              <a:defRPr sz="2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4630579"/>
            <a:ext cx="3981390" cy="8578720"/>
          </a:xfrm>
        </p:spPr>
        <p:txBody>
          <a:bodyPr/>
          <a:lstStyle>
            <a:lvl1pPr marL="0" indent="0">
              <a:buNone/>
              <a:defRPr sz="2160"/>
            </a:lvl1pPr>
            <a:lvl2pPr marL="617220" indent="0">
              <a:buNone/>
              <a:defRPr sz="1890"/>
            </a:lvl2pPr>
            <a:lvl3pPr marL="1234440" indent="0">
              <a:buNone/>
              <a:defRPr sz="1620"/>
            </a:lvl3pPr>
            <a:lvl4pPr marL="1851660" indent="0">
              <a:buNone/>
              <a:defRPr sz="1350"/>
            </a:lvl4pPr>
            <a:lvl5pPr marL="2468880" indent="0">
              <a:buNone/>
              <a:defRPr sz="1350"/>
            </a:lvl5pPr>
            <a:lvl6pPr marL="3086100" indent="0">
              <a:buNone/>
              <a:defRPr sz="1350"/>
            </a:lvl6pPr>
            <a:lvl7pPr marL="3703320" indent="0">
              <a:buNone/>
              <a:defRPr sz="1350"/>
            </a:lvl7pPr>
            <a:lvl8pPr marL="4320540" indent="0">
              <a:buNone/>
              <a:defRPr sz="1350"/>
            </a:lvl8pPr>
            <a:lvl9pPr marL="493776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3/7/25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82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8678" y="821788"/>
            <a:ext cx="10647045" cy="2983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678" y="4108924"/>
            <a:ext cx="10647045" cy="9793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677" y="14306205"/>
            <a:ext cx="2777490" cy="8217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AC257B-677B-744C-8C9F-41123C99EE87}" type="datetimeFigureOut">
              <a:rPr lang="en-US" smtClean="0"/>
              <a:t>3/7/25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89083" y="14306205"/>
            <a:ext cx="4166235" cy="8217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8233" y="14306205"/>
            <a:ext cx="2777490" cy="8217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14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34440" rtl="0" eaLnBrk="1" latinLnBrk="0" hangingPunct="1">
        <a:lnSpc>
          <a:spcPct val="90000"/>
        </a:lnSpc>
        <a:spcBef>
          <a:spcPct val="0"/>
        </a:spcBef>
        <a:buNone/>
        <a:defRPr sz="59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8610" indent="-308610" algn="l" defTabSz="1234440" rtl="0" eaLnBrk="1" latinLnBrk="0" hangingPunct="1">
        <a:lnSpc>
          <a:spcPct val="90000"/>
        </a:lnSpc>
        <a:spcBef>
          <a:spcPts val="13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1pPr>
      <a:lvl2pPr marL="92583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2pPr>
      <a:lvl3pPr marL="154305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16027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4pPr>
      <a:lvl5pPr marL="277749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5pPr>
      <a:lvl6pPr marL="339471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6pPr>
      <a:lvl7pPr marL="401193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7pPr>
      <a:lvl8pPr marL="462915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8pPr>
      <a:lvl9pPr marL="524637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2pPr>
      <a:lvl3pPr marL="123444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3pPr>
      <a:lvl4pPr marL="185166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5pPr>
      <a:lvl6pPr marL="308610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6pPr>
      <a:lvl7pPr marL="370332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8pPr>
      <a:lvl9pPr marL="493776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riding bicycles on a street&#10;&#10;Description automatically generated">
            <a:extLst>
              <a:ext uri="{FF2B5EF4-FFF2-40B4-BE49-F238E27FC236}">
                <a16:creationId xmlns:a16="http://schemas.microsoft.com/office/drawing/2014/main" id="{8322406B-D0EA-EA2A-9463-829935B37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81"/>
            <a:ext cx="12344400" cy="15430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8715888-9FA9-8EE2-6B3D-6E2C3280D9EC}"/>
              </a:ext>
            </a:extLst>
          </p:cNvPr>
          <p:cNvSpPr txBox="1"/>
          <p:nvPr/>
        </p:nvSpPr>
        <p:spPr>
          <a:xfrm>
            <a:off x="7816909" y="8405017"/>
            <a:ext cx="3185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-150" dirty="0">
                <a:solidFill>
                  <a:srgbClr val="00B050"/>
                </a:solidFill>
                <a:latin typeface="Aptos Narrow" panose="020B0004020202020204" pitchFamily="34" charset="0"/>
                <a:cs typeface="Arial Narrow" panose="020B0604020202020204" pitchFamily="34" charset="0"/>
              </a:rPr>
              <a:t>TYPE CODE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B7B38B-C535-20BB-89E6-B7BF1933CF35}"/>
              </a:ext>
            </a:extLst>
          </p:cNvPr>
          <p:cNvSpPr txBox="1"/>
          <p:nvPr/>
        </p:nvSpPr>
        <p:spPr>
          <a:xfrm>
            <a:off x="8698023" y="14729400"/>
            <a:ext cx="2904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-150" dirty="0">
                <a:solidFill>
                  <a:srgbClr val="042B46"/>
                </a:solidFill>
                <a:latin typeface="Avenir Next Condensed" panose="020B0506020202020204" pitchFamily="34" charset="0"/>
                <a:cs typeface="Arial Narrow" panose="020B0604020202020204" pitchFamily="34" charset="0"/>
              </a:rPr>
              <a:t>TYPE CODE HERE</a:t>
            </a:r>
          </a:p>
        </p:txBody>
      </p:sp>
    </p:spTree>
    <p:extLst>
      <p:ext uri="{BB962C8B-B14F-4D97-AF65-F5344CB8AC3E}">
        <p14:creationId xmlns:p14="http://schemas.microsoft.com/office/powerpoint/2010/main" val="3357904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A026BA-D864-EFA2-4EC3-798A0A496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riding bicycles in front of a large building&#10;&#10;Description automatically generated">
            <a:extLst>
              <a:ext uri="{FF2B5EF4-FFF2-40B4-BE49-F238E27FC236}">
                <a16:creationId xmlns:a16="http://schemas.microsoft.com/office/drawing/2014/main" id="{8866BD73-9CFC-313C-B6FC-27A10B5D0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81"/>
            <a:ext cx="12344400" cy="15430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9D20911-E28F-57E7-877F-2733BC3FA40E}"/>
              </a:ext>
            </a:extLst>
          </p:cNvPr>
          <p:cNvSpPr txBox="1"/>
          <p:nvPr/>
        </p:nvSpPr>
        <p:spPr>
          <a:xfrm>
            <a:off x="7816909" y="8405017"/>
            <a:ext cx="3185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-150" dirty="0">
                <a:solidFill>
                  <a:srgbClr val="00B050"/>
                </a:solidFill>
                <a:latin typeface="Aptos Narrow" panose="020B0004020202020204" pitchFamily="34" charset="0"/>
                <a:cs typeface="Arial Narrow" panose="020B0604020202020204" pitchFamily="34" charset="0"/>
              </a:rPr>
              <a:t>TYPE CODE HERE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7EDB91-8413-1BCE-3C58-4671C6C29834}"/>
              </a:ext>
            </a:extLst>
          </p:cNvPr>
          <p:cNvSpPr txBox="1"/>
          <p:nvPr/>
        </p:nvSpPr>
        <p:spPr>
          <a:xfrm>
            <a:off x="8012223" y="14729400"/>
            <a:ext cx="2904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-150" dirty="0">
                <a:solidFill>
                  <a:srgbClr val="042B46"/>
                </a:solidFill>
                <a:latin typeface="Avenir Next Condensed" panose="020B0506020202020204" pitchFamily="34" charset="0"/>
                <a:cs typeface="Arial Narrow" panose="020B0604020202020204" pitchFamily="34" charset="0"/>
              </a:rPr>
              <a:t>TYPE CODE HERE</a:t>
            </a:r>
          </a:p>
        </p:txBody>
      </p:sp>
    </p:spTree>
    <p:extLst>
      <p:ext uri="{BB962C8B-B14F-4D97-AF65-F5344CB8AC3E}">
        <p14:creationId xmlns:p14="http://schemas.microsoft.com/office/powerpoint/2010/main" val="2305015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9E4F2488BC90498286CA28DE8639C8" ma:contentTypeVersion="16" ma:contentTypeDescription="Create a new document." ma:contentTypeScope="" ma:versionID="d4975c63f87a3b6ccb38c89df456c1ca">
  <xsd:schema xmlns:xsd="http://www.w3.org/2001/XMLSchema" xmlns:xs="http://www.w3.org/2001/XMLSchema" xmlns:p="http://schemas.microsoft.com/office/2006/metadata/properties" xmlns:ns2="2aba78be-8aab-4312-a79a-c7ce9097bb7c" xmlns:ns3="e2ef0b98-d825-402f-a3fe-4d0b8b921c96" targetNamespace="http://schemas.microsoft.com/office/2006/metadata/properties" ma:root="true" ma:fieldsID="9d05a78955f1ea9ea7e73d7523852130" ns2:_="" ns3:_="">
    <xsd:import namespace="2aba78be-8aab-4312-a79a-c7ce9097bb7c"/>
    <xsd:import namespace="e2ef0b98-d825-402f-a3fe-4d0b8b921c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ba78be-8aab-4312-a79a-c7ce9097bb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24e98db9-b04d-46f9-a042-860f26b969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f0b98-d825-402f-a3fe-4d0b8b921c9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699d1f86-e0d4-433c-8b97-fada581f104d}" ma:internalName="TaxCatchAll" ma:showField="CatchAllData" ma:web="e2ef0b98-d825-402f-a3fe-4d0b8b921c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aba78be-8aab-4312-a79a-c7ce9097bb7c">
      <Terms xmlns="http://schemas.microsoft.com/office/infopath/2007/PartnerControls"/>
    </lcf76f155ced4ddcb4097134ff3c332f>
    <TaxCatchAll xmlns="e2ef0b98-d825-402f-a3fe-4d0b8b921c96" xsi:nil="true"/>
  </documentManagement>
</p:properties>
</file>

<file path=customXml/itemProps1.xml><?xml version="1.0" encoding="utf-8"?>
<ds:datastoreItem xmlns:ds="http://schemas.openxmlformats.org/officeDocument/2006/customXml" ds:itemID="{DA0AEC9C-6557-4316-9F93-918201EEFF8C}"/>
</file>

<file path=customXml/itemProps2.xml><?xml version="1.0" encoding="utf-8"?>
<ds:datastoreItem xmlns:ds="http://schemas.openxmlformats.org/officeDocument/2006/customXml" ds:itemID="{93DA4822-9E03-43C6-9DBD-1451F7050222}"/>
</file>

<file path=customXml/itemProps3.xml><?xml version="1.0" encoding="utf-8"?>
<ds:datastoreItem xmlns:ds="http://schemas.openxmlformats.org/officeDocument/2006/customXml" ds:itemID="{A7646B68-5760-4A9E-8CE4-017B2DCF4CF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12</Words>
  <Application>Microsoft Macintosh PowerPoint</Application>
  <PresentationFormat>Custom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Aptos Narrow</vt:lpstr>
      <vt:lpstr>Arial</vt:lpstr>
      <vt:lpstr>Avenir Next Condensed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DC Bike Ride</dc:creator>
  <cp:lastModifiedBy>DC Bike Ride</cp:lastModifiedBy>
  <cp:revision>2</cp:revision>
  <dcterms:created xsi:type="dcterms:W3CDTF">2025-01-24T15:28:44Z</dcterms:created>
  <dcterms:modified xsi:type="dcterms:W3CDTF">2025-03-07T16:13:47Z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0x010100259E4F2488BC90498286CA28DE8639C8</vt:lpwstr>
  </property>
</Properties>
</file>