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2344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77"/>
  </p:normalViewPr>
  <p:slideViewPr>
    <p:cSldViewPr snapToGrid="0">
      <p:cViewPr varScale="1">
        <p:scale>
          <a:sx n="84" d="100"/>
          <a:sy n="84" d="100"/>
        </p:scale>
        <p:origin x="1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1346836"/>
            <a:ext cx="1049274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4322446"/>
            <a:ext cx="92583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2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6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2" y="438150"/>
            <a:ext cx="2661761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8" y="438150"/>
            <a:ext cx="7830979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3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9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9" y="2051688"/>
            <a:ext cx="10647045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9" y="5507358"/>
            <a:ext cx="10647045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82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45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2190750"/>
            <a:ext cx="524637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2190750"/>
            <a:ext cx="524637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7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438152"/>
            <a:ext cx="10647045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7" y="2017396"/>
            <a:ext cx="5222259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7" y="3006090"/>
            <a:ext cx="5222259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3" y="2017396"/>
            <a:ext cx="5247978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3" y="3006090"/>
            <a:ext cx="5247978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2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7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4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548640"/>
            <a:ext cx="398139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1184912"/>
            <a:ext cx="6249353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468880"/>
            <a:ext cx="398139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9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548640"/>
            <a:ext cx="398139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1184912"/>
            <a:ext cx="6249353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468880"/>
            <a:ext cx="398139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7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438152"/>
            <a:ext cx="10647045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2190750"/>
            <a:ext cx="10647045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7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483C00-55B6-5843-AAED-4857034C0DD4}" type="datetimeFigureOut">
              <a:rPr lang="en-US" smtClean="0"/>
              <a:t>3/7/25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7627622"/>
            <a:ext cx="416623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0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riding bicycles in front of a large building&#10;&#10;Description automatically generated">
            <a:extLst>
              <a:ext uri="{FF2B5EF4-FFF2-40B4-BE49-F238E27FC236}">
                <a16:creationId xmlns:a16="http://schemas.microsoft.com/office/drawing/2014/main" id="{0D0C9372-0317-DB6C-5990-8895E1B3A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44400" cy="8229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7605EF-4AE6-D633-0CA0-16677386CD32}"/>
              </a:ext>
            </a:extLst>
          </p:cNvPr>
          <p:cNvSpPr txBox="1"/>
          <p:nvPr/>
        </p:nvSpPr>
        <p:spPr>
          <a:xfrm>
            <a:off x="9220894" y="7552789"/>
            <a:ext cx="290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venir Next Condensed" panose="020B0506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45425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FA13C-F044-D70C-C93D-31644421D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riding bicycles in a city&#10;&#10;Description automatically generated">
            <a:extLst>
              <a:ext uri="{FF2B5EF4-FFF2-40B4-BE49-F238E27FC236}">
                <a16:creationId xmlns:a16="http://schemas.microsoft.com/office/drawing/2014/main" id="{56668B80-7F7D-7FE5-B72E-296D77B5C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44400" cy="8229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7AF05D-F44D-BE40-9140-D5D78FCA9ECB}"/>
              </a:ext>
            </a:extLst>
          </p:cNvPr>
          <p:cNvSpPr txBox="1"/>
          <p:nvPr/>
        </p:nvSpPr>
        <p:spPr>
          <a:xfrm>
            <a:off x="9220894" y="7552789"/>
            <a:ext cx="290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venir Next Condensed" panose="020B0506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469123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9E4F2488BC90498286CA28DE8639C8" ma:contentTypeVersion="16" ma:contentTypeDescription="Create a new document." ma:contentTypeScope="" ma:versionID="d4975c63f87a3b6ccb38c89df456c1ca">
  <xsd:schema xmlns:xsd="http://www.w3.org/2001/XMLSchema" xmlns:xs="http://www.w3.org/2001/XMLSchema" xmlns:p="http://schemas.microsoft.com/office/2006/metadata/properties" xmlns:ns2="2aba78be-8aab-4312-a79a-c7ce9097bb7c" xmlns:ns3="e2ef0b98-d825-402f-a3fe-4d0b8b921c96" targetNamespace="http://schemas.microsoft.com/office/2006/metadata/properties" ma:root="true" ma:fieldsID="9d05a78955f1ea9ea7e73d7523852130" ns2:_="" ns3:_="">
    <xsd:import namespace="2aba78be-8aab-4312-a79a-c7ce9097bb7c"/>
    <xsd:import namespace="e2ef0b98-d825-402f-a3fe-4d0b8b921c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a78be-8aab-4312-a79a-c7ce9097bb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4e98db9-b04d-46f9-a042-860f26b969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f0b98-d825-402f-a3fe-4d0b8b921c9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9d1f86-e0d4-433c-8b97-fada581f104d}" ma:internalName="TaxCatchAll" ma:showField="CatchAllData" ma:web="e2ef0b98-d825-402f-a3fe-4d0b8b921c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ba78be-8aab-4312-a79a-c7ce9097bb7c">
      <Terms xmlns="http://schemas.microsoft.com/office/infopath/2007/PartnerControls"/>
    </lcf76f155ced4ddcb4097134ff3c332f>
    <TaxCatchAll xmlns="e2ef0b98-d825-402f-a3fe-4d0b8b921c96" xsi:nil="true"/>
  </documentManagement>
</p:properties>
</file>

<file path=customXml/itemProps1.xml><?xml version="1.0" encoding="utf-8"?>
<ds:datastoreItem xmlns:ds="http://schemas.openxmlformats.org/officeDocument/2006/customXml" ds:itemID="{0330C594-5BED-4750-9EC3-DDC185557EBE}"/>
</file>

<file path=customXml/itemProps2.xml><?xml version="1.0" encoding="utf-8"?>
<ds:datastoreItem xmlns:ds="http://schemas.openxmlformats.org/officeDocument/2006/customXml" ds:itemID="{E00F7990-0BB1-43C9-A3FB-A302DD409B45}"/>
</file>

<file path=customXml/itemProps3.xml><?xml version="1.0" encoding="utf-8"?>
<ds:datastoreItem xmlns:ds="http://schemas.openxmlformats.org/officeDocument/2006/customXml" ds:itemID="{FD11FC0A-1ADB-469A-9F91-ACC0350075D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6</Words>
  <Application>Microsoft Macintosh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Avenir Next Condensed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DC Bike Ride</dc:creator>
  <cp:lastModifiedBy>DC Bike Ride</cp:lastModifiedBy>
  <cp:revision>2</cp:revision>
  <dcterms:created xsi:type="dcterms:W3CDTF">2025-01-24T15:25:21Z</dcterms:created>
  <dcterms:modified xsi:type="dcterms:W3CDTF">2025-03-07T16:11:46Z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0x010100259E4F2488BC90498286CA28DE8639C8</vt:lpwstr>
  </property>
</Properties>
</file>