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8" r:id="rId2"/>
    <p:sldId id="259" r:id="rId3"/>
    <p:sldId id="260" r:id="rId4"/>
    <p:sldId id="261" r:id="rId5"/>
    <p:sldId id="262" r:id="rId6"/>
  </p:sldIdLst>
  <p:sldSz cx="6583363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7"/>
  </p:normalViewPr>
  <p:slideViewPr>
    <p:cSldViewPr snapToGrid="0">
      <p:cViewPr varScale="1">
        <p:scale>
          <a:sx n="84" d="100"/>
          <a:sy n="84" d="100"/>
        </p:scale>
        <p:origin x="31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52" y="1346836"/>
            <a:ext cx="5595859" cy="2865120"/>
          </a:xfrm>
        </p:spPr>
        <p:txBody>
          <a:bodyPr anchor="b"/>
          <a:lstStyle>
            <a:lvl1pPr algn="ctr">
              <a:defRPr sz="43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921" y="4322446"/>
            <a:ext cx="4937522" cy="1986914"/>
          </a:xfrm>
        </p:spPr>
        <p:txBody>
          <a:bodyPr/>
          <a:lstStyle>
            <a:lvl1pPr marL="0" indent="0" algn="ctr">
              <a:buNone/>
              <a:defRPr sz="1728"/>
            </a:lvl1pPr>
            <a:lvl2pPr marL="329184" indent="0" algn="ctr">
              <a:buNone/>
              <a:defRPr sz="1440"/>
            </a:lvl2pPr>
            <a:lvl3pPr marL="658368" indent="0" algn="ctr">
              <a:buNone/>
              <a:defRPr sz="1296"/>
            </a:lvl3pPr>
            <a:lvl4pPr marL="987552" indent="0" algn="ctr">
              <a:buNone/>
              <a:defRPr sz="1152"/>
            </a:lvl4pPr>
            <a:lvl5pPr marL="1316736" indent="0" algn="ctr">
              <a:buNone/>
              <a:defRPr sz="1152"/>
            </a:lvl5pPr>
            <a:lvl6pPr marL="1645920" indent="0" algn="ctr">
              <a:buNone/>
              <a:defRPr sz="1152"/>
            </a:lvl6pPr>
            <a:lvl7pPr marL="1975104" indent="0" algn="ctr">
              <a:buNone/>
              <a:defRPr sz="1152"/>
            </a:lvl7pPr>
            <a:lvl8pPr marL="2304288" indent="0" algn="ctr">
              <a:buNone/>
              <a:defRPr sz="1152"/>
            </a:lvl8pPr>
            <a:lvl9pPr marL="2633472" indent="0" algn="ctr">
              <a:buNone/>
              <a:defRPr sz="115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06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98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11219" y="438150"/>
            <a:ext cx="1419538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2607" y="438150"/>
            <a:ext cx="4176321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4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414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178" y="2051688"/>
            <a:ext cx="5678151" cy="3423284"/>
          </a:xfrm>
        </p:spPr>
        <p:txBody>
          <a:bodyPr anchor="b"/>
          <a:lstStyle>
            <a:lvl1pPr>
              <a:defRPr sz="43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9178" y="5507358"/>
            <a:ext cx="5678151" cy="1800224"/>
          </a:xfrm>
        </p:spPr>
        <p:txBody>
          <a:bodyPr/>
          <a:lstStyle>
            <a:lvl1pPr marL="0" indent="0">
              <a:buNone/>
              <a:defRPr sz="1728">
                <a:solidFill>
                  <a:schemeClr val="tx1">
                    <a:tint val="82000"/>
                  </a:schemeClr>
                </a:solidFill>
              </a:defRPr>
            </a:lvl1pPr>
            <a:lvl2pPr marL="329184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2pPr>
            <a:lvl3pPr marL="658368" indent="0">
              <a:buNone/>
              <a:defRPr sz="1296">
                <a:solidFill>
                  <a:schemeClr val="tx1">
                    <a:tint val="82000"/>
                  </a:schemeClr>
                </a:solidFill>
              </a:defRPr>
            </a:lvl3pPr>
            <a:lvl4pPr marL="987552" indent="0">
              <a:buNone/>
              <a:defRPr sz="1152">
                <a:solidFill>
                  <a:schemeClr val="tx1">
                    <a:tint val="82000"/>
                  </a:schemeClr>
                </a:solidFill>
              </a:defRPr>
            </a:lvl4pPr>
            <a:lvl5pPr marL="1316736" indent="0">
              <a:buNone/>
              <a:defRPr sz="1152">
                <a:solidFill>
                  <a:schemeClr val="tx1">
                    <a:tint val="82000"/>
                  </a:schemeClr>
                </a:solidFill>
              </a:defRPr>
            </a:lvl5pPr>
            <a:lvl6pPr marL="1645920" indent="0">
              <a:buNone/>
              <a:defRPr sz="1152">
                <a:solidFill>
                  <a:schemeClr val="tx1">
                    <a:tint val="82000"/>
                  </a:schemeClr>
                </a:solidFill>
              </a:defRPr>
            </a:lvl6pPr>
            <a:lvl7pPr marL="1975104" indent="0">
              <a:buNone/>
              <a:defRPr sz="1152">
                <a:solidFill>
                  <a:schemeClr val="tx1">
                    <a:tint val="82000"/>
                  </a:schemeClr>
                </a:solidFill>
              </a:defRPr>
            </a:lvl7pPr>
            <a:lvl8pPr marL="2304288" indent="0">
              <a:buNone/>
              <a:defRPr sz="1152">
                <a:solidFill>
                  <a:schemeClr val="tx1">
                    <a:tint val="82000"/>
                  </a:schemeClr>
                </a:solidFill>
              </a:defRPr>
            </a:lvl8pPr>
            <a:lvl9pPr marL="2633472" indent="0">
              <a:buNone/>
              <a:defRPr sz="115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016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2606" y="2190750"/>
            <a:ext cx="2797929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32828" y="2190750"/>
            <a:ext cx="2797929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913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463" y="438152"/>
            <a:ext cx="5678151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3464" y="2017396"/>
            <a:ext cx="2785071" cy="988694"/>
          </a:xfrm>
        </p:spPr>
        <p:txBody>
          <a:bodyPr anchor="b"/>
          <a:lstStyle>
            <a:lvl1pPr marL="0" indent="0">
              <a:buNone/>
              <a:defRPr sz="1728" b="1"/>
            </a:lvl1pPr>
            <a:lvl2pPr marL="329184" indent="0">
              <a:buNone/>
              <a:defRPr sz="1440" b="1"/>
            </a:lvl2pPr>
            <a:lvl3pPr marL="658368" indent="0">
              <a:buNone/>
              <a:defRPr sz="1296" b="1"/>
            </a:lvl3pPr>
            <a:lvl4pPr marL="987552" indent="0">
              <a:buNone/>
              <a:defRPr sz="1152" b="1"/>
            </a:lvl4pPr>
            <a:lvl5pPr marL="1316736" indent="0">
              <a:buNone/>
              <a:defRPr sz="1152" b="1"/>
            </a:lvl5pPr>
            <a:lvl6pPr marL="1645920" indent="0">
              <a:buNone/>
              <a:defRPr sz="1152" b="1"/>
            </a:lvl6pPr>
            <a:lvl7pPr marL="1975104" indent="0">
              <a:buNone/>
              <a:defRPr sz="1152" b="1"/>
            </a:lvl7pPr>
            <a:lvl8pPr marL="2304288" indent="0">
              <a:buNone/>
              <a:defRPr sz="1152" b="1"/>
            </a:lvl8pPr>
            <a:lvl9pPr marL="2633472" indent="0">
              <a:buNone/>
              <a:defRPr sz="11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464" y="3006090"/>
            <a:ext cx="2785071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828" y="2017396"/>
            <a:ext cx="2798787" cy="988694"/>
          </a:xfrm>
        </p:spPr>
        <p:txBody>
          <a:bodyPr anchor="b"/>
          <a:lstStyle>
            <a:lvl1pPr marL="0" indent="0">
              <a:buNone/>
              <a:defRPr sz="1728" b="1"/>
            </a:lvl1pPr>
            <a:lvl2pPr marL="329184" indent="0">
              <a:buNone/>
              <a:defRPr sz="1440" b="1"/>
            </a:lvl2pPr>
            <a:lvl3pPr marL="658368" indent="0">
              <a:buNone/>
              <a:defRPr sz="1296" b="1"/>
            </a:lvl3pPr>
            <a:lvl4pPr marL="987552" indent="0">
              <a:buNone/>
              <a:defRPr sz="1152" b="1"/>
            </a:lvl4pPr>
            <a:lvl5pPr marL="1316736" indent="0">
              <a:buNone/>
              <a:defRPr sz="1152" b="1"/>
            </a:lvl5pPr>
            <a:lvl6pPr marL="1645920" indent="0">
              <a:buNone/>
              <a:defRPr sz="1152" b="1"/>
            </a:lvl6pPr>
            <a:lvl7pPr marL="1975104" indent="0">
              <a:buNone/>
              <a:defRPr sz="1152" b="1"/>
            </a:lvl7pPr>
            <a:lvl8pPr marL="2304288" indent="0">
              <a:buNone/>
              <a:defRPr sz="1152" b="1"/>
            </a:lvl8pPr>
            <a:lvl9pPr marL="2633472" indent="0">
              <a:buNone/>
              <a:defRPr sz="11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32828" y="3006090"/>
            <a:ext cx="2798787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31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503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786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464" y="548640"/>
            <a:ext cx="2123306" cy="1920240"/>
          </a:xfrm>
        </p:spPr>
        <p:txBody>
          <a:bodyPr anchor="b"/>
          <a:lstStyle>
            <a:lvl1pPr>
              <a:defRPr sz="23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8787" y="1184912"/>
            <a:ext cx="3332828" cy="5848350"/>
          </a:xfrm>
        </p:spPr>
        <p:txBody>
          <a:bodyPr/>
          <a:lstStyle>
            <a:lvl1pPr>
              <a:defRPr sz="2304"/>
            </a:lvl1pPr>
            <a:lvl2pPr>
              <a:defRPr sz="2016"/>
            </a:lvl2pPr>
            <a:lvl3pPr>
              <a:defRPr sz="1728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3464" y="2468880"/>
            <a:ext cx="2123306" cy="4573906"/>
          </a:xfrm>
        </p:spPr>
        <p:txBody>
          <a:bodyPr/>
          <a:lstStyle>
            <a:lvl1pPr marL="0" indent="0">
              <a:buNone/>
              <a:defRPr sz="1152"/>
            </a:lvl1pPr>
            <a:lvl2pPr marL="329184" indent="0">
              <a:buNone/>
              <a:defRPr sz="1008"/>
            </a:lvl2pPr>
            <a:lvl3pPr marL="658368" indent="0">
              <a:buNone/>
              <a:defRPr sz="864"/>
            </a:lvl3pPr>
            <a:lvl4pPr marL="987552" indent="0">
              <a:buNone/>
              <a:defRPr sz="720"/>
            </a:lvl4pPr>
            <a:lvl5pPr marL="1316736" indent="0">
              <a:buNone/>
              <a:defRPr sz="720"/>
            </a:lvl5pPr>
            <a:lvl6pPr marL="1645920" indent="0">
              <a:buNone/>
              <a:defRPr sz="720"/>
            </a:lvl6pPr>
            <a:lvl7pPr marL="1975104" indent="0">
              <a:buNone/>
              <a:defRPr sz="720"/>
            </a:lvl7pPr>
            <a:lvl8pPr marL="2304288" indent="0">
              <a:buNone/>
              <a:defRPr sz="720"/>
            </a:lvl8pPr>
            <a:lvl9pPr marL="2633472" indent="0">
              <a:buNone/>
              <a:defRPr sz="7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187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464" y="548640"/>
            <a:ext cx="2123306" cy="1920240"/>
          </a:xfrm>
        </p:spPr>
        <p:txBody>
          <a:bodyPr anchor="b"/>
          <a:lstStyle>
            <a:lvl1pPr>
              <a:defRPr sz="23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98787" y="1184912"/>
            <a:ext cx="3332828" cy="5848350"/>
          </a:xfrm>
        </p:spPr>
        <p:txBody>
          <a:bodyPr anchor="t"/>
          <a:lstStyle>
            <a:lvl1pPr marL="0" indent="0">
              <a:buNone/>
              <a:defRPr sz="2304"/>
            </a:lvl1pPr>
            <a:lvl2pPr marL="329184" indent="0">
              <a:buNone/>
              <a:defRPr sz="2016"/>
            </a:lvl2pPr>
            <a:lvl3pPr marL="658368" indent="0">
              <a:buNone/>
              <a:defRPr sz="1728"/>
            </a:lvl3pPr>
            <a:lvl4pPr marL="987552" indent="0">
              <a:buNone/>
              <a:defRPr sz="1440"/>
            </a:lvl4pPr>
            <a:lvl5pPr marL="1316736" indent="0">
              <a:buNone/>
              <a:defRPr sz="1440"/>
            </a:lvl5pPr>
            <a:lvl6pPr marL="1645920" indent="0">
              <a:buNone/>
              <a:defRPr sz="1440"/>
            </a:lvl6pPr>
            <a:lvl7pPr marL="1975104" indent="0">
              <a:buNone/>
              <a:defRPr sz="1440"/>
            </a:lvl7pPr>
            <a:lvl8pPr marL="2304288" indent="0">
              <a:buNone/>
              <a:defRPr sz="1440"/>
            </a:lvl8pPr>
            <a:lvl9pPr marL="2633472" indent="0">
              <a:buNone/>
              <a:defRPr sz="144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3464" y="2468880"/>
            <a:ext cx="2123306" cy="4573906"/>
          </a:xfrm>
        </p:spPr>
        <p:txBody>
          <a:bodyPr/>
          <a:lstStyle>
            <a:lvl1pPr marL="0" indent="0">
              <a:buNone/>
              <a:defRPr sz="1152"/>
            </a:lvl1pPr>
            <a:lvl2pPr marL="329184" indent="0">
              <a:buNone/>
              <a:defRPr sz="1008"/>
            </a:lvl2pPr>
            <a:lvl3pPr marL="658368" indent="0">
              <a:buNone/>
              <a:defRPr sz="864"/>
            </a:lvl3pPr>
            <a:lvl4pPr marL="987552" indent="0">
              <a:buNone/>
              <a:defRPr sz="720"/>
            </a:lvl4pPr>
            <a:lvl5pPr marL="1316736" indent="0">
              <a:buNone/>
              <a:defRPr sz="720"/>
            </a:lvl5pPr>
            <a:lvl6pPr marL="1645920" indent="0">
              <a:buNone/>
              <a:defRPr sz="720"/>
            </a:lvl6pPr>
            <a:lvl7pPr marL="1975104" indent="0">
              <a:buNone/>
              <a:defRPr sz="720"/>
            </a:lvl7pPr>
            <a:lvl8pPr marL="2304288" indent="0">
              <a:buNone/>
              <a:defRPr sz="720"/>
            </a:lvl8pPr>
            <a:lvl9pPr marL="2633472" indent="0">
              <a:buNone/>
              <a:defRPr sz="7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60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2606" y="438152"/>
            <a:ext cx="5678151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2606" y="2190750"/>
            <a:ext cx="5678151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2606" y="7627622"/>
            <a:ext cx="1481257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6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52EF5F-DF48-AC47-A695-357D31EAF7BB}" type="datetimeFigureOut">
              <a:rPr lang="en-US" smtClean="0"/>
              <a:t>3/7/25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80739" y="7627622"/>
            <a:ext cx="222188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6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500" y="7627622"/>
            <a:ext cx="1481257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6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74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58368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592" indent="-164592" algn="l" defTabSz="658368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164592" algn="l" defTabSz="658368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64592" algn="l" defTabSz="658368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indent="-164592" algn="l" defTabSz="658368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164592" algn="l" defTabSz="658368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512" indent="-164592" algn="l" defTabSz="658368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indent="-164592" algn="l" defTabSz="658368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8880" indent="-164592" algn="l" defTabSz="658368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064" indent="-164592" algn="l" defTabSz="658368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368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552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736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104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288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472" algn="l" defTabSz="658368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016E3-3362-5F2F-EFCD-0DBDDC1FF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iding bikes&#10;&#10;Description automatically generated">
            <a:extLst>
              <a:ext uri="{FF2B5EF4-FFF2-40B4-BE49-F238E27FC236}">
                <a16:creationId xmlns:a16="http://schemas.microsoft.com/office/drawing/2014/main" id="{51DC87CB-89BF-F9AC-FA47-3C49E685E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"/>
            <a:ext cx="6583363" cy="822920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93AC6D9-14ED-5590-FE74-364BA7D50F30}"/>
              </a:ext>
            </a:extLst>
          </p:cNvPr>
          <p:cNvSpPr txBox="1"/>
          <p:nvPr/>
        </p:nvSpPr>
        <p:spPr>
          <a:xfrm>
            <a:off x="4066811" y="7690942"/>
            <a:ext cx="2366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ptos Narrow" panose="020B0004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2749315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F5DBA-9213-7AC9-56DF-93D811041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riding bicycles in front of a large building&#10;&#10;Description automatically generated">
            <a:extLst>
              <a:ext uri="{FF2B5EF4-FFF2-40B4-BE49-F238E27FC236}">
                <a16:creationId xmlns:a16="http://schemas.microsoft.com/office/drawing/2014/main" id="{EE82B9E5-3DAE-1671-4BB8-31C7176BF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"/>
            <a:ext cx="6583363" cy="82292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39A1DA-3D64-12F6-0B56-84244A258C1D}"/>
              </a:ext>
            </a:extLst>
          </p:cNvPr>
          <p:cNvSpPr txBox="1"/>
          <p:nvPr/>
        </p:nvSpPr>
        <p:spPr>
          <a:xfrm>
            <a:off x="4066811" y="7690942"/>
            <a:ext cx="2366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ptos Narrow" panose="020B0004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3758083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2E2DE-4561-D0F0-4793-68B5757B0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holding a bicycle on his shoulders&#10;&#10;Description automatically generated">
            <a:extLst>
              <a:ext uri="{FF2B5EF4-FFF2-40B4-BE49-F238E27FC236}">
                <a16:creationId xmlns:a16="http://schemas.microsoft.com/office/drawing/2014/main" id="{0FA22C1F-5195-D907-FAA2-D331522BC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"/>
            <a:ext cx="6583363" cy="82292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99BA8F-DF3C-15A8-E369-160E299054EA}"/>
              </a:ext>
            </a:extLst>
          </p:cNvPr>
          <p:cNvSpPr txBox="1"/>
          <p:nvPr/>
        </p:nvSpPr>
        <p:spPr>
          <a:xfrm>
            <a:off x="4066811" y="7690942"/>
            <a:ext cx="2366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ptos Narrow" panose="020B0004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3590967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6F783-992B-8DE9-3872-4A8D2F254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riding bicycles in front of a large building&#10;&#10;Description automatically generated">
            <a:extLst>
              <a:ext uri="{FF2B5EF4-FFF2-40B4-BE49-F238E27FC236}">
                <a16:creationId xmlns:a16="http://schemas.microsoft.com/office/drawing/2014/main" id="{0DABEFD3-1014-E3BE-109F-4F0D119D4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"/>
            <a:ext cx="6583363" cy="82292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7DC87F-A6A1-6DC0-FB43-5C662F1E218F}"/>
              </a:ext>
            </a:extLst>
          </p:cNvPr>
          <p:cNvSpPr txBox="1"/>
          <p:nvPr/>
        </p:nvSpPr>
        <p:spPr>
          <a:xfrm>
            <a:off x="4066811" y="7690942"/>
            <a:ext cx="2366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ptos Narrow" panose="020B0004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3909825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6E0D0-C121-2FA4-E7BB-F93799EAE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and person riding bicycles on a street&#10;&#10;Description automatically generated">
            <a:extLst>
              <a:ext uri="{FF2B5EF4-FFF2-40B4-BE49-F238E27FC236}">
                <a16:creationId xmlns:a16="http://schemas.microsoft.com/office/drawing/2014/main" id="{4C68F567-0B76-315B-7C90-4C37C130D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"/>
            <a:ext cx="6583363" cy="82292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728D4B-DC2D-D9F4-7E44-FB0D0191BCCB}"/>
              </a:ext>
            </a:extLst>
          </p:cNvPr>
          <p:cNvSpPr txBox="1"/>
          <p:nvPr/>
        </p:nvSpPr>
        <p:spPr>
          <a:xfrm>
            <a:off x="4066811" y="7690942"/>
            <a:ext cx="2366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ptos Narrow" panose="020B0004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2802467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9E4F2488BC90498286CA28DE8639C8" ma:contentTypeVersion="16" ma:contentTypeDescription="Create a new document." ma:contentTypeScope="" ma:versionID="d4975c63f87a3b6ccb38c89df456c1ca">
  <xsd:schema xmlns:xsd="http://www.w3.org/2001/XMLSchema" xmlns:xs="http://www.w3.org/2001/XMLSchema" xmlns:p="http://schemas.microsoft.com/office/2006/metadata/properties" xmlns:ns2="2aba78be-8aab-4312-a79a-c7ce9097bb7c" xmlns:ns3="e2ef0b98-d825-402f-a3fe-4d0b8b921c96" targetNamespace="http://schemas.microsoft.com/office/2006/metadata/properties" ma:root="true" ma:fieldsID="9d05a78955f1ea9ea7e73d7523852130" ns2:_="" ns3:_="">
    <xsd:import namespace="2aba78be-8aab-4312-a79a-c7ce9097bb7c"/>
    <xsd:import namespace="e2ef0b98-d825-402f-a3fe-4d0b8b921c9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ba78be-8aab-4312-a79a-c7ce9097bb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4e98db9-b04d-46f9-a042-860f26b969b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f0b98-d825-402f-a3fe-4d0b8b921c96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699d1f86-e0d4-433c-8b97-fada581f104d}" ma:internalName="TaxCatchAll" ma:showField="CatchAllData" ma:web="e2ef0b98-d825-402f-a3fe-4d0b8b921c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aba78be-8aab-4312-a79a-c7ce9097bb7c">
      <Terms xmlns="http://schemas.microsoft.com/office/infopath/2007/PartnerControls"/>
    </lcf76f155ced4ddcb4097134ff3c332f>
    <TaxCatchAll xmlns="e2ef0b98-d825-402f-a3fe-4d0b8b921c96" xsi:nil="true"/>
  </documentManagement>
</p:properties>
</file>

<file path=customXml/itemProps1.xml><?xml version="1.0" encoding="utf-8"?>
<ds:datastoreItem xmlns:ds="http://schemas.openxmlformats.org/officeDocument/2006/customXml" ds:itemID="{CAB60EB8-5790-447C-A6DF-E35E2F082052}"/>
</file>

<file path=customXml/itemProps2.xml><?xml version="1.0" encoding="utf-8"?>
<ds:datastoreItem xmlns:ds="http://schemas.openxmlformats.org/officeDocument/2006/customXml" ds:itemID="{68CE43D0-365F-46CE-A469-7E493E69C379}"/>
</file>

<file path=customXml/itemProps3.xml><?xml version="1.0" encoding="utf-8"?>
<ds:datastoreItem xmlns:ds="http://schemas.openxmlformats.org/officeDocument/2006/customXml" ds:itemID="{A7C46A1E-DBB0-4281-AE78-F0D66C0E640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15</Words>
  <Application>Microsoft Macintosh PowerPoint</Application>
  <PresentationFormat>Custom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Aptos Narrow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DC Bike Ride</dc:creator>
  <cp:lastModifiedBy>DC Bike Ride</cp:lastModifiedBy>
  <cp:revision>2</cp:revision>
  <dcterms:created xsi:type="dcterms:W3CDTF">2025-01-22T21:11:42Z</dcterms:created>
  <dcterms:modified xsi:type="dcterms:W3CDTF">2025-03-07T15:24:41Z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0x010100259E4F2488BC90498286CA28DE8639C8</vt:lpwstr>
  </property>
</Properties>
</file>