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</p:sldIdLst>
  <p:sldSz cx="61722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7"/>
  </p:normalViewPr>
  <p:slideViewPr>
    <p:cSldViewPr snapToGrid="0">
      <p:cViewPr varScale="1">
        <p:scale>
          <a:sx n="63" d="100"/>
          <a:sy n="63" d="100"/>
        </p:scale>
        <p:origin x="3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915" y="1795781"/>
            <a:ext cx="5246370" cy="3820160"/>
          </a:xfrm>
        </p:spPr>
        <p:txBody>
          <a:bodyPr anchor="b"/>
          <a:lstStyle>
            <a:lvl1pPr algn="ctr"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1525" y="5763261"/>
            <a:ext cx="4629150" cy="2649219"/>
          </a:xfrm>
        </p:spPr>
        <p:txBody>
          <a:bodyPr/>
          <a:lstStyle>
            <a:lvl1pPr marL="0" indent="0" algn="ctr">
              <a:buNone/>
              <a:defRPr sz="1620"/>
            </a:lvl1pPr>
            <a:lvl2pPr marL="308610" indent="0" algn="ctr">
              <a:buNone/>
              <a:defRPr sz="135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9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6981" y="584200"/>
            <a:ext cx="1330881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4339" y="584200"/>
            <a:ext cx="3915489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2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56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24" y="2735583"/>
            <a:ext cx="5323523" cy="4564379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124" y="7343143"/>
            <a:ext cx="5323523" cy="2400299"/>
          </a:xfrm>
        </p:spPr>
        <p:txBody>
          <a:bodyPr/>
          <a:lstStyle>
            <a:lvl1pPr marL="0" indent="0">
              <a:buNone/>
              <a:defRPr sz="1620">
                <a:solidFill>
                  <a:schemeClr val="tx1">
                    <a:tint val="82000"/>
                  </a:schemeClr>
                </a:solidFill>
              </a:defRPr>
            </a:lvl1pPr>
            <a:lvl2pPr marL="30861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2pPr>
            <a:lvl3pPr marL="617220" indent="0">
              <a:buNone/>
              <a:defRPr sz="1215">
                <a:solidFill>
                  <a:schemeClr val="tx1">
                    <a:tint val="82000"/>
                  </a:schemeClr>
                </a:solidFill>
              </a:defRPr>
            </a:lvl3pPr>
            <a:lvl4pPr marL="92583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4pPr>
            <a:lvl5pPr marL="123444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5pPr>
            <a:lvl6pPr marL="154305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6pPr>
            <a:lvl7pPr marL="185166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7pPr>
            <a:lvl8pPr marL="216027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8pPr>
            <a:lvl9pPr marL="246888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51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4339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676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7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2" y="584202"/>
            <a:ext cx="5323523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143" y="2689861"/>
            <a:ext cx="2611130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5143" y="4008120"/>
            <a:ext cx="2611130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24677" y="2689861"/>
            <a:ext cx="2623989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24677" y="4008120"/>
            <a:ext cx="262398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1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6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2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3989" y="1579882"/>
            <a:ext cx="3124676" cy="7797800"/>
          </a:xfrm>
        </p:spPr>
        <p:txBody>
          <a:bodyPr/>
          <a:lstStyle>
            <a:lvl1pPr>
              <a:defRPr sz="2160"/>
            </a:lvl1pPr>
            <a:lvl2pPr>
              <a:defRPr sz="1890"/>
            </a:lvl2pPr>
            <a:lvl3pPr>
              <a:defRPr sz="162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16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23989" y="1579882"/>
            <a:ext cx="3124676" cy="7797800"/>
          </a:xfrm>
        </p:spPr>
        <p:txBody>
          <a:bodyPr anchor="t"/>
          <a:lstStyle>
            <a:lvl1pPr marL="0" indent="0">
              <a:buNone/>
              <a:defRPr sz="2160"/>
            </a:lvl1pPr>
            <a:lvl2pPr marL="308610" indent="0">
              <a:buNone/>
              <a:defRPr sz="1890"/>
            </a:lvl2pPr>
            <a:lvl3pPr marL="617220" indent="0">
              <a:buNone/>
              <a:defRPr sz="1620"/>
            </a:lvl3pPr>
            <a:lvl4pPr marL="925830" indent="0">
              <a:buNone/>
              <a:defRPr sz="1350"/>
            </a:lvl4pPr>
            <a:lvl5pPr marL="1234440" indent="0">
              <a:buNone/>
              <a:defRPr sz="1350"/>
            </a:lvl5pPr>
            <a:lvl6pPr marL="1543050" indent="0">
              <a:buNone/>
              <a:defRPr sz="1350"/>
            </a:lvl6pPr>
            <a:lvl7pPr marL="1851660" indent="0">
              <a:buNone/>
              <a:defRPr sz="1350"/>
            </a:lvl7pPr>
            <a:lvl8pPr marL="2160270" indent="0">
              <a:buNone/>
              <a:defRPr sz="1350"/>
            </a:lvl8pPr>
            <a:lvl9pPr marL="2468880" indent="0">
              <a:buNone/>
              <a:defRPr sz="13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3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339" y="584202"/>
            <a:ext cx="5323523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339" y="2921000"/>
            <a:ext cx="5323523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4339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4541" y="10170162"/>
            <a:ext cx="2083118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9116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1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7220" rtl="0" eaLnBrk="1" latinLnBrk="0" hangingPunct="1">
        <a:lnSpc>
          <a:spcPct val="90000"/>
        </a:lnSpc>
        <a:spcBef>
          <a:spcPct val="0"/>
        </a:spcBef>
        <a:buNone/>
        <a:defRPr sz="29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" indent="-154305" algn="l" defTabSz="617220" rtl="0" eaLnBrk="1" latinLnBrk="0" hangingPunct="1">
        <a:lnSpc>
          <a:spcPct val="90000"/>
        </a:lnSpc>
        <a:spcBef>
          <a:spcPts val="67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6291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016E3-3362-5F2F-EFCD-0DBDDC1FF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riding bicycles in front of a large building&#10;&#10;Description automatically generated">
            <a:extLst>
              <a:ext uri="{FF2B5EF4-FFF2-40B4-BE49-F238E27FC236}">
                <a16:creationId xmlns:a16="http://schemas.microsoft.com/office/drawing/2014/main" id="{BE0D6F39-14C4-199A-C928-F55F313ED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8BC6854-7B96-0BB7-743B-B6061F8BB81C}"/>
              </a:ext>
            </a:extLst>
          </p:cNvPr>
          <p:cNvSpPr txBox="1"/>
          <p:nvPr/>
        </p:nvSpPr>
        <p:spPr>
          <a:xfrm>
            <a:off x="1591140" y="9412014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74931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riding bicycles in a city&#10;&#10;Description automatically generated">
            <a:extLst>
              <a:ext uri="{FF2B5EF4-FFF2-40B4-BE49-F238E27FC236}">
                <a16:creationId xmlns:a16="http://schemas.microsoft.com/office/drawing/2014/main" id="{586B8C80-47A0-AC75-36AA-76832962D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E7A1BC-EDC5-F8EA-6942-F9A6FDF4A9D9}"/>
              </a:ext>
            </a:extLst>
          </p:cNvPr>
          <p:cNvSpPr txBox="1"/>
          <p:nvPr/>
        </p:nvSpPr>
        <p:spPr>
          <a:xfrm>
            <a:off x="1591140" y="9412014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21215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riding bicycles in a city&#10;&#10;Description automatically generated">
            <a:extLst>
              <a:ext uri="{FF2B5EF4-FFF2-40B4-BE49-F238E27FC236}">
                <a16:creationId xmlns:a16="http://schemas.microsoft.com/office/drawing/2014/main" id="{43A142DC-324B-4986-E103-538E9E1E3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4C3314-276D-AF37-A66B-02C1B3023001}"/>
              </a:ext>
            </a:extLst>
          </p:cNvPr>
          <p:cNvSpPr txBox="1"/>
          <p:nvPr/>
        </p:nvSpPr>
        <p:spPr>
          <a:xfrm>
            <a:off x="1591140" y="9412014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1646681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bicycles on a street&#10;&#10;Description automatically generated">
            <a:extLst>
              <a:ext uri="{FF2B5EF4-FFF2-40B4-BE49-F238E27FC236}">
                <a16:creationId xmlns:a16="http://schemas.microsoft.com/office/drawing/2014/main" id="{33341B80-964D-1914-CBF3-725C4027E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A521BA-A962-D029-A504-EA8DCF28314D}"/>
              </a:ext>
            </a:extLst>
          </p:cNvPr>
          <p:cNvSpPr txBox="1"/>
          <p:nvPr/>
        </p:nvSpPr>
        <p:spPr>
          <a:xfrm>
            <a:off x="1591140" y="9412014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402038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bicycle up in the air&#10;&#10;Description automatically generated">
            <a:extLst>
              <a:ext uri="{FF2B5EF4-FFF2-40B4-BE49-F238E27FC236}">
                <a16:creationId xmlns:a16="http://schemas.microsoft.com/office/drawing/2014/main" id="{CDE8D8B6-CA76-584F-A90A-5349D2532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D311C7-4712-D127-77F5-2CC577554D74}"/>
              </a:ext>
            </a:extLst>
          </p:cNvPr>
          <p:cNvSpPr txBox="1"/>
          <p:nvPr/>
        </p:nvSpPr>
        <p:spPr>
          <a:xfrm>
            <a:off x="1591140" y="9412014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53790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9E4F2488BC90498286CA28DE8639C8" ma:contentTypeVersion="16" ma:contentTypeDescription="Create a new document." ma:contentTypeScope="" ma:versionID="d4975c63f87a3b6ccb38c89df456c1ca">
  <xsd:schema xmlns:xsd="http://www.w3.org/2001/XMLSchema" xmlns:xs="http://www.w3.org/2001/XMLSchema" xmlns:p="http://schemas.microsoft.com/office/2006/metadata/properties" xmlns:ns2="2aba78be-8aab-4312-a79a-c7ce9097bb7c" xmlns:ns3="e2ef0b98-d825-402f-a3fe-4d0b8b921c96" targetNamespace="http://schemas.microsoft.com/office/2006/metadata/properties" ma:root="true" ma:fieldsID="9d05a78955f1ea9ea7e73d7523852130" ns2:_="" ns3:_="">
    <xsd:import namespace="2aba78be-8aab-4312-a79a-c7ce9097bb7c"/>
    <xsd:import namespace="e2ef0b98-d825-402f-a3fe-4d0b8b921c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a78be-8aab-4312-a79a-c7ce9097bb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4e98db9-b04d-46f9-a042-860f26b969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f0b98-d825-402f-a3fe-4d0b8b921c9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99d1f86-e0d4-433c-8b97-fada581f104d}" ma:internalName="TaxCatchAll" ma:showField="CatchAllData" ma:web="e2ef0b98-d825-402f-a3fe-4d0b8b921c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ba78be-8aab-4312-a79a-c7ce9097bb7c">
      <Terms xmlns="http://schemas.microsoft.com/office/infopath/2007/PartnerControls"/>
    </lcf76f155ced4ddcb4097134ff3c332f>
    <TaxCatchAll xmlns="e2ef0b98-d825-402f-a3fe-4d0b8b921c96" xsi:nil="true"/>
  </documentManagement>
</p:properties>
</file>

<file path=customXml/itemProps1.xml><?xml version="1.0" encoding="utf-8"?>
<ds:datastoreItem xmlns:ds="http://schemas.openxmlformats.org/officeDocument/2006/customXml" ds:itemID="{206C3545-9F30-4AE6-A1FB-DC388468FA78}"/>
</file>

<file path=customXml/itemProps2.xml><?xml version="1.0" encoding="utf-8"?>
<ds:datastoreItem xmlns:ds="http://schemas.openxmlformats.org/officeDocument/2006/customXml" ds:itemID="{2E693507-EB7C-4682-87AF-D2DCF9ECF47A}"/>
</file>

<file path=customXml/itemProps3.xml><?xml version="1.0" encoding="utf-8"?>
<ds:datastoreItem xmlns:ds="http://schemas.openxmlformats.org/officeDocument/2006/customXml" ds:itemID="{6C8E51EF-66D9-4438-98F4-0E2DAC4AB18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15</Words>
  <Application>Microsoft Macintosh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DC Bike Ride</dc:creator>
  <cp:lastModifiedBy>DC Bike Ride</cp:lastModifiedBy>
  <cp:revision>4</cp:revision>
  <dcterms:created xsi:type="dcterms:W3CDTF">2025-01-22T21:11:42Z</dcterms:created>
  <dcterms:modified xsi:type="dcterms:W3CDTF">2025-03-07T15:17:24Z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0x010100259E4F2488BC90498286CA28DE8639C8</vt:lpwstr>
  </property>
</Properties>
</file>